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A0A"/>
    <a:srgbClr val="B7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44" autoAdjust="0"/>
  </p:normalViewPr>
  <p:slideViewPr>
    <p:cSldViewPr snapToGrid="0">
      <p:cViewPr varScale="1">
        <p:scale>
          <a:sx n="80" d="100"/>
          <a:sy n="80" d="100"/>
        </p:scale>
        <p:origin x="7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67819-A86A-49ED-80BC-FC5F6BCC4C8D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788F59-AB9A-4E02-ABAA-C3AEA52E3FC8}">
      <dgm:prSet phldrT="[Text]" custT="1"/>
      <dgm:spPr/>
      <dgm:t>
        <a:bodyPr/>
        <a:lstStyle/>
        <a:p>
          <a:r>
            <a:rPr lang="it-IT" sz="2800" dirty="0" err="1">
              <a:latin typeface="+mj-lt"/>
            </a:rPr>
            <a:t>phone</a:t>
          </a:r>
          <a:endParaRPr lang="en-US" sz="2800" dirty="0">
            <a:latin typeface="+mj-lt"/>
          </a:endParaRPr>
        </a:p>
      </dgm:t>
    </dgm:pt>
    <dgm:pt modelId="{A4E51949-467D-4C96-93D2-55EA3EAE1668}" type="par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C51B2083-3E6F-4A84-A38C-5FA794C87148}" type="sib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21E84C56-ABDF-4396-8513-7925C495B1F5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tablet</a:t>
          </a:r>
          <a:endParaRPr lang="en-US" sz="2800" dirty="0">
            <a:latin typeface="+mj-lt"/>
          </a:endParaRPr>
        </a:p>
      </dgm:t>
    </dgm:pt>
    <dgm:pt modelId="{64F07D72-5D40-4017-B205-C53BE3C7993C}" type="par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6F5BB08-0D22-4B4B-9744-FBBEAD4FE698}" type="sib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0F556764-A87B-44E0-8657-6A0FE1BD8A28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desktop</a:t>
          </a:r>
          <a:endParaRPr lang="en-US" sz="2800" dirty="0">
            <a:latin typeface="+mj-lt"/>
          </a:endParaRPr>
        </a:p>
      </dgm:t>
    </dgm:pt>
    <dgm:pt modelId="{9EA0DA45-249B-40EA-80B5-4A0F4572C354}" type="par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4D2A7976-48CF-45F7-8A88-1379776C8C62}" type="sib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07BFD9B-45F6-4C24-B6A0-35590C94EA04}" type="pres">
      <dgm:prSet presAssocID="{00567819-A86A-49ED-80BC-FC5F6BCC4C8D}" presName="Name0" presStyleCnt="0">
        <dgm:presLayoutVars>
          <dgm:dir/>
          <dgm:animLvl val="lvl"/>
          <dgm:resizeHandles val="exact"/>
        </dgm:presLayoutVars>
      </dgm:prSet>
      <dgm:spPr/>
    </dgm:pt>
    <dgm:pt modelId="{31E6C1C9-355A-46FD-90E2-810FE19A3929}" type="pres">
      <dgm:prSet presAssocID="{A8788F59-AB9A-4E02-ABAA-C3AEA52E3FC8}" presName="parTxOnly" presStyleLbl="node1" presStyleIdx="0" presStyleCnt="3" custScaleX="56029">
        <dgm:presLayoutVars>
          <dgm:chMax val="0"/>
          <dgm:chPref val="0"/>
          <dgm:bulletEnabled val="1"/>
        </dgm:presLayoutVars>
      </dgm:prSet>
      <dgm:spPr/>
    </dgm:pt>
    <dgm:pt modelId="{7B97641C-8B9A-43E3-AEAC-C469A33C6CA4}" type="pres">
      <dgm:prSet presAssocID="{C51B2083-3E6F-4A84-A38C-5FA794C87148}" presName="parTxOnlySpace" presStyleCnt="0"/>
      <dgm:spPr/>
    </dgm:pt>
    <dgm:pt modelId="{D3EF14F6-E734-43DA-ADFF-0A220FE70FCE}" type="pres">
      <dgm:prSet presAssocID="{21E84C56-ABDF-4396-8513-7925C495B1F5}" presName="parTxOnly" presStyleLbl="node1" presStyleIdx="1" presStyleCnt="3" custScaleX="72800" custLinFactNeighborX="39204">
        <dgm:presLayoutVars>
          <dgm:chMax val="0"/>
          <dgm:chPref val="0"/>
          <dgm:bulletEnabled val="1"/>
        </dgm:presLayoutVars>
      </dgm:prSet>
      <dgm:spPr/>
    </dgm:pt>
    <dgm:pt modelId="{0B35DD84-BAFC-4570-A811-B175F124424E}" type="pres">
      <dgm:prSet presAssocID="{E6F5BB08-0D22-4B4B-9744-FBBEAD4FE698}" presName="parTxOnlySpace" presStyleCnt="0"/>
      <dgm:spPr/>
    </dgm:pt>
    <dgm:pt modelId="{CB3DDDC4-9805-47DF-BF7D-CC767B446EFF}" type="pres">
      <dgm:prSet presAssocID="{0F556764-A87B-44E0-8657-6A0FE1BD8A28}" presName="parTxOnly" presStyleLbl="node1" presStyleIdx="2" presStyleCnt="3" custLinFactNeighborX="2377">
        <dgm:presLayoutVars>
          <dgm:chMax val="0"/>
          <dgm:chPref val="0"/>
          <dgm:bulletEnabled val="1"/>
        </dgm:presLayoutVars>
      </dgm:prSet>
      <dgm:spPr/>
    </dgm:pt>
  </dgm:ptLst>
  <dgm:cxnLst>
    <dgm:cxn modelId="{B17D8B1B-DF36-4554-8E5A-42118EB86E20}" srcId="{00567819-A86A-49ED-80BC-FC5F6BCC4C8D}" destId="{A8788F59-AB9A-4E02-ABAA-C3AEA52E3FC8}" srcOrd="0" destOrd="0" parTransId="{A4E51949-467D-4C96-93D2-55EA3EAE1668}" sibTransId="{C51B2083-3E6F-4A84-A38C-5FA794C87148}"/>
    <dgm:cxn modelId="{4FF3DF68-6A95-4AAD-B05A-3224EE802C09}" srcId="{00567819-A86A-49ED-80BC-FC5F6BCC4C8D}" destId="{21E84C56-ABDF-4396-8513-7925C495B1F5}" srcOrd="1" destOrd="0" parTransId="{64F07D72-5D40-4017-B205-C53BE3C7993C}" sibTransId="{E6F5BB08-0D22-4B4B-9744-FBBEAD4FE698}"/>
    <dgm:cxn modelId="{C80D8076-77F7-455D-BC3F-B65FDE800600}" type="presOf" srcId="{21E84C56-ABDF-4396-8513-7925C495B1F5}" destId="{D3EF14F6-E734-43DA-ADFF-0A220FE70FCE}" srcOrd="0" destOrd="0" presId="urn:microsoft.com/office/officeart/2005/8/layout/chevron1"/>
    <dgm:cxn modelId="{C8B4798C-BECB-41AB-9718-46B2439CA253}" srcId="{00567819-A86A-49ED-80BC-FC5F6BCC4C8D}" destId="{0F556764-A87B-44E0-8657-6A0FE1BD8A28}" srcOrd="2" destOrd="0" parTransId="{9EA0DA45-249B-40EA-80B5-4A0F4572C354}" sibTransId="{4D2A7976-48CF-45F7-8A88-1379776C8C62}"/>
    <dgm:cxn modelId="{52A751C6-50B4-4ABF-8C11-D4B48A3E3713}" type="presOf" srcId="{0F556764-A87B-44E0-8657-6A0FE1BD8A28}" destId="{CB3DDDC4-9805-47DF-BF7D-CC767B446EFF}" srcOrd="0" destOrd="0" presId="urn:microsoft.com/office/officeart/2005/8/layout/chevron1"/>
    <dgm:cxn modelId="{A7BF46CB-B722-40AC-A65F-7C9FAFBC673D}" type="presOf" srcId="{A8788F59-AB9A-4E02-ABAA-C3AEA52E3FC8}" destId="{31E6C1C9-355A-46FD-90E2-810FE19A3929}" srcOrd="0" destOrd="0" presId="urn:microsoft.com/office/officeart/2005/8/layout/chevron1"/>
    <dgm:cxn modelId="{F0B808FE-D82B-490B-A1D9-15A18EE443F1}" type="presOf" srcId="{00567819-A86A-49ED-80BC-FC5F6BCC4C8D}" destId="{E07BFD9B-45F6-4C24-B6A0-35590C94EA04}" srcOrd="0" destOrd="0" presId="urn:microsoft.com/office/officeart/2005/8/layout/chevron1"/>
    <dgm:cxn modelId="{97CD63DF-7B77-4B9B-B045-D06C9F801060}" type="presParOf" srcId="{E07BFD9B-45F6-4C24-B6A0-35590C94EA04}" destId="{31E6C1C9-355A-46FD-90E2-810FE19A3929}" srcOrd="0" destOrd="0" presId="urn:microsoft.com/office/officeart/2005/8/layout/chevron1"/>
    <dgm:cxn modelId="{53D8B453-B786-4340-87EF-66D1CF10BC7C}" type="presParOf" srcId="{E07BFD9B-45F6-4C24-B6A0-35590C94EA04}" destId="{7B97641C-8B9A-43E3-AEAC-C469A33C6CA4}" srcOrd="1" destOrd="0" presId="urn:microsoft.com/office/officeart/2005/8/layout/chevron1"/>
    <dgm:cxn modelId="{8BCD5228-DB93-44DF-880C-51D076A225B7}" type="presParOf" srcId="{E07BFD9B-45F6-4C24-B6A0-35590C94EA04}" destId="{D3EF14F6-E734-43DA-ADFF-0A220FE70FCE}" srcOrd="2" destOrd="0" presId="urn:microsoft.com/office/officeart/2005/8/layout/chevron1"/>
    <dgm:cxn modelId="{88485B03-85CD-4446-9209-EF08ECBCDE8D}" type="presParOf" srcId="{E07BFD9B-45F6-4C24-B6A0-35590C94EA04}" destId="{0B35DD84-BAFC-4570-A811-B175F124424E}" srcOrd="3" destOrd="0" presId="urn:microsoft.com/office/officeart/2005/8/layout/chevron1"/>
    <dgm:cxn modelId="{FAEB61DB-F505-43D8-9C09-AA4267776D51}" type="presParOf" srcId="{E07BFD9B-45F6-4C24-B6A0-35590C94EA04}" destId="{CB3DDDC4-9805-47DF-BF7D-CC767B446E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6C1C9-355A-46FD-90E2-810FE19A3929}">
      <dsp:nvSpPr>
        <dsp:cNvPr id="0" name=""/>
        <dsp:cNvSpPr/>
      </dsp:nvSpPr>
      <dsp:spPr>
        <a:xfrm>
          <a:off x="4088" y="0"/>
          <a:ext cx="3042204" cy="66573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latin typeface="+mj-lt"/>
            </a:rPr>
            <a:t>phone</a:t>
          </a:r>
          <a:endParaRPr lang="en-US" sz="2800" kern="1200" dirty="0">
            <a:latin typeface="+mj-lt"/>
          </a:endParaRPr>
        </a:p>
      </dsp:txBody>
      <dsp:txXfrm>
        <a:off x="336954" y="0"/>
        <a:ext cx="2376473" cy="665731"/>
      </dsp:txXfrm>
    </dsp:sp>
    <dsp:sp modelId="{D3EF14F6-E734-43DA-ADFF-0A220FE70FCE}">
      <dsp:nvSpPr>
        <dsp:cNvPr id="0" name=""/>
        <dsp:cNvSpPr/>
      </dsp:nvSpPr>
      <dsp:spPr>
        <a:xfrm>
          <a:off x="2716189" y="0"/>
          <a:ext cx="3952818" cy="6657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tablet</a:t>
          </a:r>
          <a:endParaRPr lang="en-US" sz="2800" kern="1200" dirty="0">
            <a:latin typeface="+mj-lt"/>
          </a:endParaRPr>
        </a:p>
      </dsp:txBody>
      <dsp:txXfrm>
        <a:off x="3049055" y="0"/>
        <a:ext cx="3287087" cy="665731"/>
      </dsp:txXfrm>
    </dsp:sp>
    <dsp:sp modelId="{CB3DDDC4-9805-47DF-BF7D-CC767B446EFF}">
      <dsp:nvSpPr>
        <dsp:cNvPr id="0" name=""/>
        <dsp:cNvSpPr/>
      </dsp:nvSpPr>
      <dsp:spPr>
        <a:xfrm>
          <a:off x="5917260" y="0"/>
          <a:ext cx="5429696" cy="66573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desktop</a:t>
          </a:r>
          <a:endParaRPr lang="en-US" sz="2800" kern="1200" dirty="0">
            <a:latin typeface="+mj-lt"/>
          </a:endParaRPr>
        </a:p>
      </dsp:txBody>
      <dsp:txXfrm>
        <a:off x="6250126" y="0"/>
        <a:ext cx="4763965" cy="66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9F8A5-3DA1-4CAA-9E29-AE76FDEA3CFA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A7C8-3709-4BC2-9F27-B9DA61AD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2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Definire il problema, quindi offrire la soluzione: </a:t>
            </a:r>
            <a:r>
              <a:rPr lang="it-IT" dirty="0" err="1"/>
              <a:t>ilClub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Definisci il problema partendo dalla libreria</a:t>
            </a:r>
          </a:p>
          <a:p>
            <a:pPr marL="171450" indent="-171450">
              <a:buFontTx/>
              <a:buChar char="-"/>
            </a:pPr>
            <a:r>
              <a:rPr lang="it-IT" dirty="0"/>
              <a:t>Parlare di come renderesti gli utenti attivi e che vantaggi da alle librerie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EA7C8-3709-4BC2-9F27-B9DA61AD5C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EA7C8-3709-4BC2-9F27-B9DA61AD5C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6EDA-1C40-407C-9922-66A0B1702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0FCE7-41D8-41AF-825B-F4169628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AE2C-651A-40D0-B615-58B97E40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A8D3-5A18-4E18-9A50-47248D6C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15719-3069-47A9-ABE5-3F22DDB0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4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DFEA-DF9A-4622-B598-CA59649A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FF64B-1C26-4FAD-B6C5-0CC733DA1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89A8A-7651-452C-B098-1E5E2CCD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20F35-7C74-4C04-9F23-9A408461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3ED50-BBEA-437F-9724-C115C2C6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7020F-24E1-4D89-BA2A-A25DFD082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6113-5980-4721-BEF6-8D97371C3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E645F-008F-4B1B-B787-CDD29395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9C707-7108-47BC-9F6B-A2BA5108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45F5E-9FC2-4FA1-9CDF-0A342BD9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69B8-7E7D-4291-93AF-6A89E9C0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B19D-2AA7-4ACA-83C6-37E1F29F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5277-DC05-41B3-AEB6-AA24AF5A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4A517-9D03-45F6-ACEB-B60FC7A4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E879-A1B0-405B-A2AA-3544F6AC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4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8ED5-C410-4E42-A904-8BEDCD61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8D871-EAF5-42DF-ABA4-385FB3325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FE433-C76D-4963-A633-C7BCD29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E740F-4D8A-4661-8FA6-0E5328C4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06AC-923F-4B09-8F2A-7C66291A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8EF6-09D6-4E4F-B11F-5E798E0F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3D86-E7E0-4917-B31D-FBF5485FE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06DA3-8897-4FC4-8D1C-021B1C311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38355-6429-46ED-85F1-B94F3700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4B3FA-5499-4167-B3DB-8E46039C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B79F-9CEC-4AD4-AC90-86EEBAB8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DA37-E3F4-4CDC-8F8D-E45D074C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7E166-868B-4E83-BDC4-3C5427418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E7131-12A9-4C38-80C3-717479691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432B4-C8E7-4B49-AC83-C5D75B93F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CAC33-52ED-4B60-A9F1-69154FB19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0BBA-94E6-4751-BB30-873FF7CF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F1988-181E-4CBE-BB4D-494AF990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52518-BCE6-4095-857D-1ADA0C0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9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B50F-2FD2-41A8-827E-A8D4DCF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61785-B05E-41B9-8141-70032AE1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81472-3687-4976-B5A7-81C26F4C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CC6D7-B12E-410A-9DF0-933EFBE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DA73-A1A8-43E2-8558-8E018675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8A5AB-4C84-4D87-B0AE-AC72738C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C1955-51E6-4A0E-8968-B70382B0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1714-1830-4F1B-BAF8-8E23C871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193B-3C6C-4F8E-A4AB-57FD6BEE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5CAB0-0A9F-46C7-A568-0E1EC11B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8B98-ED75-47B2-BF28-9D51687E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D755C-0696-41C3-8274-3AD142D0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C1275-5C96-4A59-88F9-A3246086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CEF8-9F19-4303-B6C5-50085CDA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0EA33-0B66-4990-8674-CD188B133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A1B5F-5926-4F2E-8CFA-E12B1066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5C9D2-989F-4E4F-BA86-A5F3A358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EB08C-BB42-487B-803F-503625DE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4694E-8B05-4D68-B272-25D0A07D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E06822-034D-4255-A1E8-1A04F266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22A6F-F623-4025-8A0E-FA5997523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A2E0-CB7E-47CE-8663-B9EEAD64F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5ADCD-19BC-458D-995B-526494E8F4AF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B9207-873E-4730-9ACA-D3F9A1F7E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2D83-AF9B-4A6A-8DB0-D3AE23E2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0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andra.green@email.com" TargetMode="External"/><Relationship Id="rId2" Type="http://schemas.openxmlformats.org/officeDocument/2006/relationships/hyperlink" Target="https://lucaleone.github.io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B4D8-4FEA-460F-A7B0-B58FCF932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3255D-3C27-4FA7-921B-86F13D55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person sitting next to a book shelf&#10;&#10;Description generated with high confidence">
            <a:extLst>
              <a:ext uri="{FF2B5EF4-FFF2-40B4-BE49-F238E27FC236}">
                <a16:creationId xmlns:a16="http://schemas.microsoft.com/office/drawing/2014/main" id="{2451D949-6F28-484A-B6C1-81B35D905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CEC9CBC-F5FA-46DE-BDD9-ADF78B65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45" y="1914945"/>
            <a:ext cx="3028110" cy="3028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B11F2-69F1-4B31-B46B-ED0D7D8D5414}"/>
              </a:ext>
            </a:extLst>
          </p:cNvPr>
          <p:cNvSpPr txBox="1"/>
          <p:nvPr/>
        </p:nvSpPr>
        <p:spPr>
          <a:xfrm>
            <a:off x="1" y="52578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+mj-lt"/>
              </a:rPr>
              <a:t>ilClub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E7A59-8DEB-4A42-ADE4-7CE71F26269A}"/>
              </a:ext>
            </a:extLst>
          </p:cNvPr>
          <p:cNvCxnSpPr/>
          <p:nvPr/>
        </p:nvCxnSpPr>
        <p:spPr>
          <a:xfrm>
            <a:off x="1083605" y="5260159"/>
            <a:ext cx="100247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2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2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2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per librerie e utenti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15CAA85-1440-4EF0-A8A2-CCF814CC1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43" y="3007277"/>
            <a:ext cx="1189915" cy="1189915"/>
          </a:xfrm>
          <a:prstGeom prst="rect">
            <a:avLst/>
          </a:prstGeom>
        </p:spPr>
      </p:pic>
      <p:pic>
        <p:nvPicPr>
          <p:cNvPr id="6" name="Graphic 5" descr="Books on Shelf">
            <a:extLst>
              <a:ext uri="{FF2B5EF4-FFF2-40B4-BE49-F238E27FC236}">
                <a16:creationId xmlns:a16="http://schemas.microsoft.com/office/drawing/2014/main" id="{F7BD6B49-39B0-44A8-9F25-28D72F8C1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68" y="2779234"/>
            <a:ext cx="1889840" cy="1889840"/>
          </a:xfrm>
          <a:prstGeom prst="rect">
            <a:avLst/>
          </a:prstGeom>
        </p:spPr>
      </p:pic>
      <p:pic>
        <p:nvPicPr>
          <p:cNvPr id="8" name="Graphic 7" descr="Team">
            <a:extLst>
              <a:ext uri="{FF2B5EF4-FFF2-40B4-BE49-F238E27FC236}">
                <a16:creationId xmlns:a16="http://schemas.microsoft.com/office/drawing/2014/main" id="{63AC43D4-3EA2-4845-A345-7C2B2B895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0545" y="2779234"/>
            <a:ext cx="1889840" cy="18898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080468-7743-4274-9A01-5A966FB167A7}"/>
              </a:ext>
            </a:extLst>
          </p:cNvPr>
          <p:cNvSpPr/>
          <p:nvPr/>
        </p:nvSpPr>
        <p:spPr>
          <a:xfrm>
            <a:off x="2699249" y="3319334"/>
            <a:ext cx="2442915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6A153-3921-4912-B8CE-72ED232642BB}"/>
              </a:ext>
            </a:extLst>
          </p:cNvPr>
          <p:cNvSpPr txBox="1"/>
          <p:nvPr/>
        </p:nvSpPr>
        <p:spPr>
          <a:xfrm>
            <a:off x="923829" y="4669074"/>
            <a:ext cx="4332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Creano eventi nelle loro sedi per creare community, promuovere libri</a:t>
            </a:r>
            <a:endParaRPr lang="en-US" sz="2400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18C124-1810-4617-A0D3-5D19B6974BD9}"/>
              </a:ext>
            </a:extLst>
          </p:cNvPr>
          <p:cNvSpPr/>
          <p:nvPr/>
        </p:nvSpPr>
        <p:spPr>
          <a:xfrm rot="10800000">
            <a:off x="7061214" y="3319333"/>
            <a:ext cx="2267641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0546D-956E-48FE-8E9D-D1CD606CF451}"/>
              </a:ext>
            </a:extLst>
          </p:cNvPr>
          <p:cNvSpPr txBox="1"/>
          <p:nvPr/>
        </p:nvSpPr>
        <p:spPr>
          <a:xfrm>
            <a:off x="7061215" y="4669074"/>
            <a:ext cx="408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latin typeface="+mj-lt"/>
              </a:rPr>
              <a:t>Partecipano attivamente e creano eventi nelle loro librerie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75465-328C-4428-9FF6-5BD95CD9A3A0}"/>
              </a:ext>
            </a:extLst>
          </p:cNvPr>
          <p:cNvSpPr txBox="1"/>
          <p:nvPr/>
        </p:nvSpPr>
        <p:spPr>
          <a:xfrm>
            <a:off x="612475" y="1470127"/>
            <a:ext cx="10990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latin typeface="+mj-lt"/>
              </a:rPr>
              <a:t>ilClub</a:t>
            </a:r>
            <a:r>
              <a:rPr lang="it-IT" sz="2400" dirty="0">
                <a:latin typeface="+mj-lt"/>
              </a:rPr>
              <a:t> permette alle librerie di riacquisire quel valore perduto di punto di aggregazione, mettendo l’utente al centro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70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App features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CCA5F9-34B7-469C-8396-C87A297BE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6" y="1523505"/>
            <a:ext cx="3080321" cy="4105756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311CCA-5F6C-4947-B825-49B0E3148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522" y="1523505"/>
            <a:ext cx="2310890" cy="4105756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BAD47B-99A2-4BE8-8472-990C0FCED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55" y="1523505"/>
            <a:ext cx="2310890" cy="4105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1B359-AF2A-421D-914D-0941188C40BD}"/>
              </a:ext>
            </a:extLst>
          </p:cNvPr>
          <p:cNvSpPr txBox="1"/>
          <p:nvPr/>
        </p:nvSpPr>
        <p:spPr>
          <a:xfrm>
            <a:off x="187750" y="5657671"/>
            <a:ext cx="4085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Esplora gli eventi nelle librerie vicine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A1C08-5985-4121-AD48-D8C55705ADF4}"/>
              </a:ext>
            </a:extLst>
          </p:cNvPr>
          <p:cNvSpPr txBox="1"/>
          <p:nvPr/>
        </p:nvSpPr>
        <p:spPr>
          <a:xfrm>
            <a:off x="3929823" y="5657671"/>
            <a:ext cx="433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Filtra gli eventi sul calendario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52E8E-C15B-448F-BD20-5DE24621E5DD}"/>
              </a:ext>
            </a:extLst>
          </p:cNvPr>
          <p:cNvSpPr txBox="1"/>
          <p:nvPr/>
        </p:nvSpPr>
        <p:spPr>
          <a:xfrm>
            <a:off x="7699790" y="5753012"/>
            <a:ext cx="4332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Gestisci i tuoi eventi dal tuo profilo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49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Responsive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74F65C-5C83-4384-9EB7-EEEEA909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6" y="1663969"/>
            <a:ext cx="2141359" cy="381099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CCA5F9-34B7-469C-8396-C87A297B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79" y="1661611"/>
            <a:ext cx="2859174" cy="3810990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EF0608-7C59-45AC-A13C-48DE8814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71" y="1661611"/>
            <a:ext cx="5083802" cy="3810990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8148AC4-EADF-4818-A87E-245E1D4C8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380939"/>
              </p:ext>
            </p:extLst>
          </p:nvPr>
        </p:nvGraphicFramePr>
        <p:xfrm>
          <a:off x="433715" y="5632425"/>
          <a:ext cx="11346957" cy="66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742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Progressive web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0BA11-B1F9-45D2-AFB5-765C44EC3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53" t="17045" r="13866" b="73248"/>
          <a:stretch/>
        </p:blipFill>
        <p:spPr>
          <a:xfrm>
            <a:off x="413511" y="3637489"/>
            <a:ext cx="11522346" cy="141763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1DDBDA-DF2D-44BF-A92A-37B86AF44AF1}"/>
              </a:ext>
            </a:extLst>
          </p:cNvPr>
          <p:cNvSpPr txBox="1"/>
          <p:nvPr/>
        </p:nvSpPr>
        <p:spPr>
          <a:xfrm>
            <a:off x="482512" y="5220491"/>
            <a:ext cx="281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Web </a:t>
            </a:r>
            <a:r>
              <a:rPr lang="it-IT" sz="2400" dirty="0" err="1">
                <a:latin typeface="+mj-lt"/>
              </a:rPr>
              <a:t>services</a:t>
            </a:r>
            <a:r>
              <a:rPr lang="it-IT" sz="2400" dirty="0">
                <a:latin typeface="+mj-lt"/>
              </a:rPr>
              <a:t> </a:t>
            </a:r>
          </a:p>
          <a:p>
            <a:r>
              <a:rPr lang="it-IT" sz="2400" dirty="0" err="1">
                <a:latin typeface="+mj-lt"/>
              </a:rPr>
              <a:t>Standalone</a:t>
            </a:r>
            <a:r>
              <a:rPr lang="it-IT" sz="2400" dirty="0">
                <a:latin typeface="+mj-lt"/>
              </a:rPr>
              <a:t> look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FD3B9-0248-4CE3-8EBD-44A411767760}"/>
              </a:ext>
            </a:extLst>
          </p:cNvPr>
          <p:cNvSpPr txBox="1"/>
          <p:nvPr/>
        </p:nvSpPr>
        <p:spPr>
          <a:xfrm>
            <a:off x="3234963" y="5220491"/>
            <a:ext cx="310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Apertura immediata</a:t>
            </a:r>
          </a:p>
          <a:p>
            <a:r>
              <a:rPr lang="it-IT" sz="2400" dirty="0">
                <a:latin typeface="+mj-lt"/>
              </a:rPr>
              <a:t>Ridotto consumo batteria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8EF5C-5717-402F-B18E-E4C7641E63DA}"/>
              </a:ext>
            </a:extLst>
          </p:cNvPr>
          <p:cNvSpPr txBox="1"/>
          <p:nvPr/>
        </p:nvSpPr>
        <p:spPr>
          <a:xfrm>
            <a:off x="6452692" y="5220491"/>
            <a:ext cx="292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Predisposta per tutte le tipologie di utenti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D40D-FF9C-4460-9275-9EE30355FEB8}"/>
              </a:ext>
            </a:extLst>
          </p:cNvPr>
          <p:cNvSpPr txBox="1"/>
          <p:nvPr/>
        </p:nvSpPr>
        <p:spPr>
          <a:xfrm>
            <a:off x="9470842" y="5220491"/>
            <a:ext cx="246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Sicura</a:t>
            </a:r>
          </a:p>
          <a:p>
            <a:r>
              <a:rPr lang="it-IT" sz="2400" dirty="0">
                <a:latin typeface="+mj-lt"/>
              </a:rPr>
              <a:t>HTTPS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8CDD3-EF7E-453D-A4C9-E9431710BB9E}"/>
              </a:ext>
            </a:extLst>
          </p:cNvPr>
          <p:cNvSpPr txBox="1"/>
          <p:nvPr/>
        </p:nvSpPr>
        <p:spPr>
          <a:xfrm>
            <a:off x="482512" y="1392647"/>
            <a:ext cx="1145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+mj-lt"/>
              </a:rPr>
              <a:t>Una PWA è un sito web che appare all’utente come un’</a:t>
            </a:r>
            <a:r>
              <a:rPr lang="it-IT" sz="3200" dirty="0" err="1">
                <a:latin typeface="+mj-lt"/>
              </a:rPr>
              <a:t>app</a:t>
            </a:r>
            <a:r>
              <a:rPr lang="it-IT" sz="3200" dirty="0">
                <a:latin typeface="+mj-lt"/>
              </a:rPr>
              <a:t> nativa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25526-8C3B-49EE-BA19-213B93ED6AE1}"/>
              </a:ext>
            </a:extLst>
          </p:cNvPr>
          <p:cNvSpPr txBox="1"/>
          <p:nvPr/>
        </p:nvSpPr>
        <p:spPr>
          <a:xfrm>
            <a:off x="9611359" y="3406656"/>
            <a:ext cx="2580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*test Google audit</a:t>
            </a:r>
            <a:endParaRPr lang="en-US" sz="24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FF2D2-4ECF-4F14-A61C-16FD702FEB9C}"/>
              </a:ext>
            </a:extLst>
          </p:cNvPr>
          <p:cNvSpPr/>
          <p:nvPr/>
        </p:nvSpPr>
        <p:spPr>
          <a:xfrm>
            <a:off x="413511" y="1956200"/>
            <a:ext cx="11522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Una PWA è: Responsive, Work offline, App-</a:t>
            </a:r>
            <a:r>
              <a:rPr lang="it-IT" sz="2400" dirty="0" err="1">
                <a:latin typeface="+mj-lt"/>
              </a:rPr>
              <a:t>like</a:t>
            </a:r>
            <a:r>
              <a:rPr lang="it-IT" sz="2400" dirty="0">
                <a:latin typeface="+mj-lt"/>
              </a:rPr>
              <a:t>, Fast, HTTPS, </a:t>
            </a:r>
            <a:r>
              <a:rPr lang="it-IT" sz="2400" dirty="0" err="1">
                <a:latin typeface="+mj-lt"/>
              </a:rPr>
              <a:t>Installable</a:t>
            </a:r>
            <a:r>
              <a:rPr lang="it-IT" sz="2400" dirty="0">
                <a:latin typeface="+mj-lt"/>
              </a:rPr>
              <a:t>, Always update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12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ora online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D2F20-5C55-4FE8-937D-6176EFCFAE58}"/>
              </a:ext>
            </a:extLst>
          </p:cNvPr>
          <p:cNvSpPr txBox="1"/>
          <p:nvPr/>
        </p:nvSpPr>
        <p:spPr>
          <a:xfrm>
            <a:off x="3535052" y="5161666"/>
            <a:ext cx="8656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hlinkClick r:id="rId2"/>
              </a:rPr>
              <a:t>https://lucaleone.github.io/</a:t>
            </a:r>
            <a:endParaRPr lang="it-IT" sz="3200" dirty="0"/>
          </a:p>
          <a:p>
            <a:pPr algn="ctr"/>
            <a:r>
              <a:rPr lang="en-US" sz="3200" dirty="0">
                <a:hlinkClick r:id="rId3"/>
              </a:rPr>
              <a:t>sandra.green@email.com</a:t>
            </a:r>
            <a:endParaRPr lang="en-US" sz="3200" dirty="0"/>
          </a:p>
          <a:p>
            <a:pPr algn="ctr"/>
            <a:r>
              <a:rPr lang="it-IT" sz="3200" dirty="0"/>
              <a:t>s</a:t>
            </a:r>
            <a:r>
              <a:rPr lang="en-US" sz="3200" dirty="0" err="1"/>
              <a:t>andra</a:t>
            </a:r>
            <a:endParaRPr lang="it-IT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39EA-9020-43D9-A70C-72763A886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59" y="1444737"/>
            <a:ext cx="3803333" cy="380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B763C-1B46-4735-9319-9A927EF665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8" r="9416"/>
          <a:stretch/>
        </p:blipFill>
        <p:spPr>
          <a:xfrm rot="5400000">
            <a:off x="-1089673" y="2261142"/>
            <a:ext cx="5714397" cy="35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176</Words>
  <Application>Microsoft Office PowerPoint</Application>
  <PresentationFormat>Widescreen</PresentationFormat>
  <Paragraphs>33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ilClub, per librerie e utenti</vt:lpstr>
      <vt:lpstr>App features</vt:lpstr>
      <vt:lpstr>Responsive</vt:lpstr>
      <vt:lpstr>Progressive web app</vt:lpstr>
      <vt:lpstr>ilCLub, ora online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Leone</dc:creator>
  <cp:lastModifiedBy>Luca Leone</cp:lastModifiedBy>
  <cp:revision>13</cp:revision>
  <dcterms:created xsi:type="dcterms:W3CDTF">2017-12-12T16:18:56Z</dcterms:created>
  <dcterms:modified xsi:type="dcterms:W3CDTF">2017-12-15T16:50:24Z</dcterms:modified>
</cp:coreProperties>
</file>